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2" r:id="rId4"/>
    <p:sldId id="263" r:id="rId5"/>
    <p:sldId id="274" r:id="rId6"/>
    <p:sldId id="275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A050-6A4F-4E09-A73F-53F339A663B3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DF6A-8B0E-49F0-9748-174CC05A66B4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570" y="152400"/>
            <a:ext cx="4405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NEW STUDENTS!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00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067800" cy="5029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Activities: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 “Into the Woods” (by audition)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Jazz Band and Jazz Ensemble (by audition)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Aquatics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Yearbook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Senate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Crewsaders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After-School Activities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24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686800" cy="5029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 Activities: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Help from 3-4pm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32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Discipleship* from 4-5pm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Band*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and IMPACT Leaders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32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*Applications in MS Office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After-School Activities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11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686800" cy="5029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Staying after school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 only for supervised activities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zones when not in the activity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passes for special circumstances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buses only for those in activities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After-School Activities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67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686800" cy="5029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will run through most of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and be repeated in January and April.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Adaptive, computer-based testing that helps teachers monitor growth and particular needs in Mathematics, Reading, and Language Usage.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Measures of Academic Progress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05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686800" cy="5029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 Scales -  0-100 or E,S,N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Citizenship Scale – 1 to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Gradebooks will open to parents at mid-trimester (ps.sfs.or.kr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Mid-trimester online progress checks and trimester printed report cards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2964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Grade Reporting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50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686800" cy="50292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showcase their learning by posting reflections and evidence from learning experiences.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in Advisory classes.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format, web-based.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hope parents will check these periodically.</a:t>
            </a:r>
            <a:endParaRPr lang="en-US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2964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Student Portfolios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8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077200" cy="924475"/>
          </a:xfrm>
        </p:spPr>
        <p:txBody>
          <a:bodyPr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choosing Seoul Foreign School!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delighted that you and your children have joined our learning community.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School Back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School Night is on Sept 4,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6:30-9:15 PM (just for parents)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3173866" cy="258500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2819400" cy="27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40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686800" cy="51816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Office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 and PTA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endParaRPr lang="en-US" sz="28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After-School Activities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Testing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Reporting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Portfolios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</a:t>
            </a:r>
            <a:endParaRPr lang="en-US" sz="28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Welcome, New Parents!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82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686800" cy="5029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Mrs. Woo or Miss Lee: 330-3241 or, from a mobile, 02-330-3241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Emails: 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lgaylord@seoulforeign.org</a:t>
            </a:r>
            <a:b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jhill@seoulforeign.org dswanson@seoulforeign.org</a:t>
            </a:r>
            <a:b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hswoo@seoulforeign.org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emails (particularly the Advisor):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these at Back To School Night!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Communication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33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686800" cy="5029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PowerSchool (</a:t>
            </a:r>
            <a:r>
              <a:rPr lang="en-US" sz="2800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ps.sfs.or.kr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updating contact info and checking grade reports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www.seoulforeign.org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general information, particularly the Middle School pages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Edmodo.com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announcements, a calendar specific to your child’s classes, and direct communication with the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Communication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74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"/>
            <a:ext cx="9144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3" y="16424"/>
            <a:ext cx="6610350" cy="68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7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686800" cy="5029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Handbook/Planner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handbook is for parents too!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note! The Odd and Even day designations in the Student Planner are wrong!  Please use the SFS wall calendar to whether the MS has an Odd or Even day.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Communication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25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55" y="2971800"/>
            <a:ext cx="8686800" cy="5029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doing?</a:t>
            </a:r>
          </a:p>
          <a:p>
            <a:pPr algn="ctr"/>
            <a:endParaRPr lang="en-US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Transitions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74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686800" cy="5029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SWEP – School Wide Extracurricular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KAIAC – Korean-American Interscholastic Activities Conference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(sign up through SWEP)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Arts (no need to sign up, handled in classes)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 Bee (details will be announced in the spring)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8067"/>
            <a:ext cx="842891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77"/>
              </a:avLst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After-School Activities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85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384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Trebuchet MS</vt:lpstr>
      <vt:lpstr>Verdana</vt:lpstr>
      <vt:lpstr>Wingdings 2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choosing Seoul Foreign School!  We are delighted that you and your children have joined our learning community.  Middle School Back To School Night is on Sept 4, 6:30-9:15 PM (just for parents)</vt:lpstr>
    </vt:vector>
  </TitlesOfParts>
  <Company>Seoul Foreign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Welcome, New Parents!</dc:title>
  <dc:creator>Windows User</dc:creator>
  <cp:lastModifiedBy>Hill, Jon (MS)</cp:lastModifiedBy>
  <cp:revision>31</cp:revision>
  <cp:lastPrinted>2010-08-25T23:35:59Z</cp:lastPrinted>
  <dcterms:created xsi:type="dcterms:W3CDTF">2010-08-25T23:08:58Z</dcterms:created>
  <dcterms:modified xsi:type="dcterms:W3CDTF">2013-08-21T23:23:13Z</dcterms:modified>
</cp:coreProperties>
</file>